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8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5440" y="2942602"/>
            <a:ext cx="7147931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72652" y="2944634"/>
            <a:ext cx="1190348" cy="2459736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712714" y="3136658"/>
            <a:ext cx="910224" cy="2075688"/>
          </a:xfrm>
          <a:prstGeom prst="rect">
            <a:avLst/>
          </a:prstGeom>
          <a:solidFill>
            <a:schemeClr val="accent3">
              <a:alpha val="70000"/>
            </a:schemeClr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5483" y="3055621"/>
            <a:ext cx="6947845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86826" y="4625268"/>
            <a:ext cx="762000" cy="457200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822" y="4559276"/>
            <a:ext cx="6755166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8971" y="3139440"/>
            <a:ext cx="6760868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805" y="4648200"/>
            <a:ext cx="6553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spc="3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705" y="3227033"/>
            <a:ext cx="6629400" cy="1219201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61702" y="228600"/>
            <a:ext cx="1859280" cy="6122634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5225" y="351409"/>
            <a:ext cx="1672235" cy="587701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48577" y="395427"/>
            <a:ext cx="1485531" cy="57889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0999"/>
            <a:ext cx="6172200" cy="5791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1976" y="2946400"/>
            <a:ext cx="8265160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656" y="3048000"/>
            <a:ext cx="8033800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3200399"/>
            <a:ext cx="7696200" cy="1295401"/>
          </a:xfrm>
        </p:spPr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000" kern="1200" cap="all" baseline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5496" y="4541520"/>
            <a:ext cx="7818120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4607510"/>
            <a:ext cx="7696200" cy="523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5757" y="3124200"/>
            <a:ext cx="7817599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128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722438"/>
            <a:ext cx="4040188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128" y="2438400"/>
            <a:ext cx="4040188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ounded Rectangle 10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ounded Rectangle 11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685800"/>
            <a:ext cx="4572000" cy="52578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0034" y="1505712"/>
            <a:ext cx="2716566" cy="3523488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6690" y="1642472"/>
            <a:ext cx="2483254" cy="3234328"/>
          </a:xfrm>
          <a:prstGeom prst="rect">
            <a:avLst/>
          </a:prstGeom>
          <a:solidFill>
            <a:srgbClr val="FFFFFF"/>
          </a:solidFill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000" y="2971800"/>
            <a:ext cx="2298634" cy="17526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00" y="1734312"/>
            <a:ext cx="2298634" cy="1191620"/>
          </a:xfrm>
        </p:spPr>
        <p:txBody>
          <a:bodyPr anchor="b">
            <a:normAutofit/>
          </a:bodyPr>
          <a:lstStyle>
            <a:lvl1pPr algn="l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621437"/>
            <a:ext cx="7772400" cy="4331564"/>
          </a:xfrm>
          <a:solidFill>
            <a:schemeClr val="bg2"/>
          </a:solidFill>
          <a:ln>
            <a:noFill/>
          </a:ln>
          <a:effectLst>
            <a:softEdge rad="127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85800" y="4953000"/>
            <a:ext cx="7772400" cy="13716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1999" y="5029200"/>
            <a:ext cx="7600765" cy="1202924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14400" y="5638800"/>
            <a:ext cx="7328514" cy="451696"/>
          </a:xfrm>
          <a:prstGeom prst="rect">
            <a:avLst/>
          </a:prstGeom>
          <a:solidFill>
            <a:schemeClr val="accent1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5589" y="5074920"/>
            <a:ext cx="7946136" cy="1097280"/>
          </a:xfrm>
          <a:prstGeom prst="rect">
            <a:avLst/>
          </a:prstGeom>
          <a:noFill/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289" y="5656556"/>
            <a:ext cx="7244736" cy="401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05400"/>
            <a:ext cx="7328514" cy="523043"/>
          </a:xfrm>
        </p:spPr>
        <p:txBody>
          <a:bodyPr anchor="ctr" anchorCtr="0"/>
          <a:lstStyle>
            <a:lvl1pPr algn="ctr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ounded Rectangle 6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A56D7A6-D2AD-5A4A-B19D-B97602D04D0D}" type="datetimeFigureOut">
              <a:rPr lang="en-US" smtClean="0"/>
              <a:t>2/2/13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A2F875E8-27F9-DD48-BAFF-A02A8D04B3B9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4320" y="278166"/>
            <a:ext cx="8595360" cy="132588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2863" y="372862"/>
            <a:ext cx="8380520" cy="111858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5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4" Type="http://schemas.openxmlformats.org/officeDocument/2006/relationships/image" Target="../media/image2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 smtClean="0"/>
              <a:t>Prepared by Team HW</a:t>
            </a:r>
          </a:p>
          <a:p>
            <a:r>
              <a:rPr lang="en-US" sz="2400" dirty="0" err="1" smtClean="0"/>
              <a:t>Siyan</a:t>
            </a:r>
            <a:r>
              <a:rPr lang="en-US" sz="2400" dirty="0" smtClean="0"/>
              <a:t> Yuan, Jenny Wang, Gavin </a:t>
            </a:r>
            <a:r>
              <a:rPr lang="en-US" sz="2400" dirty="0" err="1" smtClean="0"/>
              <a:t>Duan</a:t>
            </a:r>
            <a:r>
              <a:rPr lang="en-US" sz="2400" dirty="0" smtClean="0"/>
              <a:t>, Benson Zhang, KK &amp; Bill</a:t>
            </a:r>
            <a:endParaRPr lang="en-US" sz="24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CS3343 Project Report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926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Project aim:</a:t>
            </a:r>
          </a:p>
          <a:p>
            <a:pPr lvl="1"/>
            <a:r>
              <a:rPr lang="en-US" dirty="0" smtClean="0"/>
              <a:t>A software to calculate the similarity of two pieces of source codes in C</a:t>
            </a:r>
          </a:p>
          <a:p>
            <a:r>
              <a:rPr lang="en-US" dirty="0" smtClean="0"/>
              <a:t>Team organization:</a:t>
            </a:r>
          </a:p>
          <a:p>
            <a:pPr lvl="1"/>
            <a:r>
              <a:rPr lang="en-US" dirty="0" smtClean="0"/>
              <a:t>PM: Coffee Yuan</a:t>
            </a:r>
          </a:p>
          <a:p>
            <a:pPr lvl="1"/>
            <a:r>
              <a:rPr lang="en-US" dirty="0" smtClean="0"/>
              <a:t>CM: Jenny Wang</a:t>
            </a:r>
          </a:p>
          <a:p>
            <a:pPr lvl="1"/>
            <a:r>
              <a:rPr lang="en-US" dirty="0" smtClean="0"/>
              <a:t>Development &amp; Test led: </a:t>
            </a:r>
            <a:r>
              <a:rPr lang="en-US" dirty="0" err="1" smtClean="0"/>
              <a:t>Huayi</a:t>
            </a:r>
            <a:r>
              <a:rPr lang="en-US" dirty="0" smtClean="0"/>
              <a:t> </a:t>
            </a:r>
            <a:r>
              <a:rPr lang="en-US" dirty="0" err="1" smtClean="0"/>
              <a:t>Duan</a:t>
            </a:r>
            <a:endParaRPr lang="en-US" dirty="0" smtClean="0"/>
          </a:p>
          <a:p>
            <a:pPr lvl="1"/>
            <a:r>
              <a:rPr lang="en-US" dirty="0" smtClean="0"/>
              <a:t>Pair Programmers: </a:t>
            </a:r>
          </a:p>
          <a:p>
            <a:pPr lvl="2"/>
            <a:r>
              <a:rPr lang="en-US" dirty="0" smtClean="0"/>
              <a:t>Gavin </a:t>
            </a:r>
            <a:r>
              <a:rPr lang="en-US" dirty="0" err="1" smtClean="0"/>
              <a:t>Duan</a:t>
            </a:r>
            <a:r>
              <a:rPr lang="en-US" dirty="0" smtClean="0"/>
              <a:t> &amp; Jenny Wang</a:t>
            </a:r>
          </a:p>
          <a:p>
            <a:pPr lvl="2"/>
            <a:r>
              <a:rPr lang="en-US" dirty="0" smtClean="0"/>
              <a:t>Coffee Yuan &amp; Benson Zhang</a:t>
            </a:r>
          </a:p>
          <a:p>
            <a:pPr lvl="2"/>
            <a:r>
              <a:rPr lang="en-US" dirty="0" smtClean="0"/>
              <a:t>KK &amp; Bill</a:t>
            </a:r>
          </a:p>
        </p:txBody>
      </p:sp>
    </p:spTree>
    <p:extLst>
      <p:ext uri="{BB962C8B-B14F-4D97-AF65-F5344CB8AC3E}">
        <p14:creationId xmlns:p14="http://schemas.microsoft.com/office/powerpoint/2010/main" val="3523490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Story </a:t>
            </a:r>
            <a:r>
              <a:rPr lang="en-US" dirty="0" smtClean="0"/>
              <a:t> 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4679765"/>
              </p:ext>
            </p:extLst>
          </p:nvPr>
        </p:nvGraphicFramePr>
        <p:xfrm>
          <a:off x="784372" y="1505116"/>
          <a:ext cx="7656962" cy="53528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Document" r:id="rId3" imgW="5422900" imgH="5689600" progId="Word.Document.12">
                  <p:embed/>
                </p:oleObj>
              </mc:Choice>
              <mc:Fallback>
                <p:oleObj name="Document" r:id="rId3" imgW="5422900" imgH="56896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84372" y="1505116"/>
                        <a:ext cx="7656962" cy="53528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322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Diagram</a:t>
            </a:r>
            <a:endParaRPr lang="en-US" dirty="0"/>
          </a:p>
        </p:txBody>
      </p:sp>
      <p:pic>
        <p:nvPicPr>
          <p:cNvPr id="6" name="Content Placeholder 5" descr="Photo 13-2-1 21 18 11 (HDR)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626"/>
          <a:stretch/>
        </p:blipFill>
        <p:spPr>
          <a:xfrm>
            <a:off x="457200" y="1417638"/>
            <a:ext cx="8229600" cy="4708526"/>
          </a:xfrm>
        </p:spPr>
      </p:pic>
    </p:spTree>
    <p:extLst>
      <p:ext uri="{BB962C8B-B14F-4D97-AF65-F5344CB8AC3E}">
        <p14:creationId xmlns:p14="http://schemas.microsoft.com/office/powerpoint/2010/main" val="3690506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54747"/>
            <a:ext cx="8229600" cy="845798"/>
          </a:xfrm>
        </p:spPr>
        <p:txBody>
          <a:bodyPr/>
          <a:lstStyle/>
          <a:p>
            <a:r>
              <a:rPr lang="en-US" dirty="0" smtClean="0"/>
              <a:t>WBS </a:t>
            </a:r>
            <a:endParaRPr lang="en-US" dirty="0"/>
          </a:p>
        </p:txBody>
      </p:sp>
      <p:pic>
        <p:nvPicPr>
          <p:cNvPr id="6" name="Content Placeholder 5" descr="Photo 13-2-1 21 21 00 (HDR)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36" b="13184"/>
          <a:stretch/>
        </p:blipFill>
        <p:spPr>
          <a:xfrm>
            <a:off x="457200" y="1400546"/>
            <a:ext cx="8229600" cy="4725618"/>
          </a:xfrm>
        </p:spPr>
      </p:pic>
    </p:spTree>
    <p:extLst>
      <p:ext uri="{BB962C8B-B14F-4D97-AF65-F5344CB8AC3E}">
        <p14:creationId xmlns:p14="http://schemas.microsoft.com/office/powerpoint/2010/main" val="3775878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 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Times New Roman"/>
                <a:cs typeface="Times New Roman"/>
              </a:rPr>
              <a:t>User stories produced: </a:t>
            </a:r>
            <a:endParaRPr lang="en-US" sz="2800" dirty="0" smtClean="0">
              <a:latin typeface="Times New Roman"/>
              <a:cs typeface="Times New Roman"/>
            </a:endParaRPr>
          </a:p>
          <a:p>
            <a:pPr marL="114300" indent="0">
              <a:buNone/>
            </a:pPr>
            <a:r>
              <a:rPr lang="en-US" sz="2800" b="1" i="1" dirty="0">
                <a:solidFill>
                  <a:srgbClr val="17375E"/>
                </a:solidFill>
                <a:latin typeface="Times New Roman"/>
                <a:cs typeface="Times New Roman"/>
              </a:rPr>
              <a:t>	</a:t>
            </a:r>
            <a:r>
              <a:rPr lang="en-US" b="1" i="1" dirty="0" smtClean="0">
                <a:solidFill>
                  <a:srgbClr val="17375E"/>
                </a:solidFill>
                <a:latin typeface="Times New Roman"/>
                <a:cs typeface="Times New Roman"/>
              </a:rPr>
              <a:t>User </a:t>
            </a:r>
            <a:r>
              <a:rPr lang="en-US" b="1" i="1" dirty="0" smtClean="0">
                <a:solidFill>
                  <a:srgbClr val="17375E"/>
                </a:solidFill>
                <a:latin typeface="Times New Roman"/>
                <a:cs typeface="Times New Roman"/>
              </a:rPr>
              <a:t>Story I &amp; II</a:t>
            </a:r>
          </a:p>
          <a:p>
            <a:r>
              <a:rPr lang="en-US" sz="2800" dirty="0" smtClean="0">
                <a:latin typeface="Times New Roman"/>
                <a:cs typeface="Times New Roman"/>
              </a:rPr>
              <a:t>User stories completed: </a:t>
            </a:r>
            <a:endParaRPr lang="en-US" sz="2800" dirty="0">
              <a:latin typeface="Times New Roman"/>
              <a:cs typeface="Times New Roman"/>
            </a:endParaRPr>
          </a:p>
          <a:p>
            <a:pPr marL="114300" indent="0">
              <a:buNone/>
            </a:pPr>
            <a:r>
              <a:rPr lang="en-US" sz="2800" b="1" i="1" dirty="0" smtClean="0">
                <a:solidFill>
                  <a:srgbClr val="17375E"/>
                </a:solidFill>
                <a:latin typeface="Times New Roman"/>
                <a:cs typeface="Times New Roman"/>
              </a:rPr>
              <a:t>	</a:t>
            </a:r>
            <a:r>
              <a:rPr lang="en-US" b="1" i="1" dirty="0" smtClean="0">
                <a:solidFill>
                  <a:srgbClr val="17375E"/>
                </a:solidFill>
                <a:latin typeface="Times New Roman"/>
                <a:cs typeface="Times New Roman"/>
              </a:rPr>
              <a:t>User </a:t>
            </a:r>
            <a:r>
              <a:rPr lang="en-US" b="1" i="1" dirty="0" smtClean="0">
                <a:solidFill>
                  <a:srgbClr val="17375E"/>
                </a:solidFill>
                <a:latin typeface="Times New Roman"/>
                <a:cs typeface="Times New Roman"/>
              </a:rPr>
              <a:t>Story I</a:t>
            </a:r>
          </a:p>
          <a:p>
            <a:r>
              <a:rPr lang="en-US" dirty="0" smtClean="0"/>
              <a:t>User stories to be accomplished by Week 5</a:t>
            </a:r>
            <a:r>
              <a:rPr lang="en-US" dirty="0" smtClean="0"/>
              <a:t>:</a:t>
            </a:r>
          </a:p>
          <a:p>
            <a:pPr marL="114300" indent="0">
              <a:buNone/>
            </a:pPr>
            <a:r>
              <a:rPr lang="en-US" sz="2400" b="1" i="1" dirty="0">
                <a:solidFill>
                  <a:srgbClr val="17375E"/>
                </a:solidFill>
                <a:latin typeface="Times New Roman"/>
                <a:cs typeface="Times New Roman"/>
              </a:rPr>
              <a:t>	</a:t>
            </a:r>
            <a:r>
              <a:rPr lang="en-US" sz="2400" b="1" i="1" dirty="0" smtClean="0">
                <a:solidFill>
                  <a:srgbClr val="17375E"/>
                </a:solidFill>
                <a:latin typeface="Times New Roman"/>
                <a:cs typeface="Times New Roman"/>
              </a:rPr>
              <a:t>User Story II</a:t>
            </a:r>
          </a:p>
          <a:p>
            <a:r>
              <a:rPr lang="en-US" dirty="0" smtClean="0"/>
              <a:t>To </a:t>
            </a:r>
            <a:r>
              <a:rPr lang="en-US" dirty="0" smtClean="0"/>
              <a:t>be handed in Cycle 1: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i="1" dirty="0" smtClean="0">
                <a:solidFill>
                  <a:srgbClr val="17375E"/>
                </a:solidFill>
                <a:latin typeface="Times New Roman"/>
                <a:cs typeface="Times New Roman"/>
              </a:rPr>
              <a:t>User stories I &amp; II</a:t>
            </a:r>
          </a:p>
        </p:txBody>
      </p:sp>
    </p:spTree>
    <p:extLst>
      <p:ext uri="{BB962C8B-B14F-4D97-AF65-F5344CB8AC3E}">
        <p14:creationId xmlns:p14="http://schemas.microsoft.com/office/powerpoint/2010/main" val="1663220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 &amp; 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Thanks for your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1086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othecary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Apothecary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3000"/>
            <a:satMod val="14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atMod val="170000"/>
              </a:schemeClr>
              <a:schemeClr val="phClr">
                <a:shade val="70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Apothecary.thmx</Template>
  <TotalTime>76</TotalTime>
  <Words>93</Words>
  <Application>Microsoft Macintosh PowerPoint</Application>
  <PresentationFormat>On-screen Show (4:3)</PresentationFormat>
  <Paragraphs>28</Paragraphs>
  <Slides>7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9" baseType="lpstr">
      <vt:lpstr>Apothecary</vt:lpstr>
      <vt:lpstr>Microsoft Word Document</vt:lpstr>
      <vt:lpstr>CS3343 Project Report</vt:lpstr>
      <vt:lpstr>Overview</vt:lpstr>
      <vt:lpstr>User Story  </vt:lpstr>
      <vt:lpstr>Class Diagram</vt:lpstr>
      <vt:lpstr>WBS </vt:lpstr>
      <vt:lpstr>Progress report</vt:lpstr>
      <vt:lpstr>Q &amp; A</vt:lpstr>
    </vt:vector>
  </TitlesOfParts>
  <Company>CityU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Mengqing Wang</dc:creator>
  <cp:lastModifiedBy>Mengqing Wang</cp:lastModifiedBy>
  <cp:revision>9</cp:revision>
  <dcterms:created xsi:type="dcterms:W3CDTF">2013-02-01T15:39:04Z</dcterms:created>
  <dcterms:modified xsi:type="dcterms:W3CDTF">2013-02-01T16:58:46Z</dcterms:modified>
</cp:coreProperties>
</file>

<file path=docProps/thumbnail.jpeg>
</file>